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9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27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50" r:id="rId92"/>
    <p:sldId id="346" r:id="rId93"/>
    <p:sldId id="347" r:id="rId94"/>
    <p:sldId id="348" r:id="rId95"/>
    <p:sldId id="34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25/07/2016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17320" y="4305244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27" y="2021030"/>
            <a:ext cx="9144000" cy="1234440"/>
          </a:xfrm>
        </p:spPr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1841045"/>
            <a:ext cx="7237846" cy="4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782358"/>
            <a:ext cx="7610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3" y="1809745"/>
            <a:ext cx="7700309" cy="4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187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beans and interdependencies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2" y="1841678"/>
            <a:ext cx="7059143" cy="44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1832703"/>
            <a:ext cx="7839343" cy="4208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54964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5516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jars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Spring-aop.jar</a:t>
            </a:r>
          </a:p>
          <a:p>
            <a:r>
              <a:rPr lang="en-US" dirty="0" smtClean="0"/>
              <a:t>Aopalliance.jar</a:t>
            </a:r>
          </a:p>
          <a:p>
            <a:r>
              <a:rPr lang="en-US" dirty="0" smtClean="0"/>
              <a:t>Aspectjweaver.jar</a:t>
            </a:r>
          </a:p>
          <a:p>
            <a:r>
              <a:rPr lang="en-US" dirty="0" smtClean="0"/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9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r>
              <a:rPr lang="en-US" dirty="0" smtClean="0"/>
              <a:t>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Identify concern</a:t>
            </a:r>
          </a:p>
          <a:p>
            <a:r>
              <a:rPr lang="en-US" dirty="0" smtClean="0"/>
              <a:t>Select join </a:t>
            </a:r>
            <a:r>
              <a:rPr lang="en-US" dirty="0" err="1" smtClean="0"/>
              <a:t>pointcuts</a:t>
            </a:r>
            <a:endParaRPr lang="en-US" dirty="0" smtClean="0"/>
          </a:p>
          <a:p>
            <a:pPr lvl="1"/>
            <a:r>
              <a:rPr lang="en-US" dirty="0" smtClean="0"/>
              <a:t>All methods exposed by </a:t>
            </a:r>
            <a:r>
              <a:rPr lang="en-US" dirty="0" err="1" smtClean="0"/>
              <a:t>coreservlets.CustomerQuery</a:t>
            </a:r>
            <a:endParaRPr lang="en-US" dirty="0" smtClean="0"/>
          </a:p>
          <a:p>
            <a:r>
              <a:rPr lang="en-US" dirty="0" smtClean="0"/>
              <a:t>Create advice 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implement </a:t>
            </a:r>
            <a:r>
              <a:rPr lang="en-US" dirty="0" err="1" smtClean="0"/>
              <a:t>org.aopalliance.intercepts.MethodInterceptor</a:t>
            </a:r>
            <a:endParaRPr lang="en-US" dirty="0" smtClean="0"/>
          </a:p>
          <a:p>
            <a:r>
              <a:rPr lang="en-US" dirty="0" smtClean="0"/>
              <a:t>Create AOP definitions file</a:t>
            </a:r>
          </a:p>
          <a:p>
            <a:pPr lvl="1"/>
            <a:r>
              <a:rPr lang="en-US" dirty="0" smtClean="0"/>
              <a:t>Create file classpath://coreservletsAopContext.xml</a:t>
            </a:r>
          </a:p>
          <a:p>
            <a:pPr lvl="1"/>
            <a:r>
              <a:rPr lang="en-US" dirty="0" smtClean="0"/>
              <a:t>Register advice beans</a:t>
            </a:r>
          </a:p>
          <a:p>
            <a:pPr lvl="2"/>
            <a:r>
              <a:rPr lang="en-US" dirty="0" smtClean="0"/>
              <a:t>&lt;bean/&gt;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</a:p>
          <a:p>
            <a:pPr lvl="1"/>
            <a:r>
              <a:rPr lang="en-US" dirty="0" smtClean="0"/>
              <a:t>Identify join points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aop:pointcut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Define aspects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aop:advisor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205037"/>
            <a:ext cx="5819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 oriented programming concepts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Integration with Spring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Program integration using </a:t>
            </a:r>
            <a:r>
              <a:rPr lang="en-US" dirty="0" err="1" smtClean="0"/>
              <a:t>pointcuts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898297"/>
            <a:ext cx="6343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999897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85" y="2165729"/>
            <a:ext cx="7619265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46" y="1957589"/>
            <a:ext cx="7399386" cy="4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51" y="1800401"/>
            <a:ext cx="7003563" cy="4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8" y="1840391"/>
            <a:ext cx="6206718" cy="4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057399"/>
            <a:ext cx="7440468" cy="32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43" y="1851731"/>
            <a:ext cx="7323491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3" y="1811609"/>
            <a:ext cx="7159873" cy="42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oriented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8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95" y="1793921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1" y="6104349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86" y="1737360"/>
            <a:ext cx="7102204" cy="462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76" y="2442811"/>
            <a:ext cx="7479448" cy="3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Pointcuts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65" y="2041703"/>
            <a:ext cx="6641907" cy="4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02028"/>
            <a:ext cx="6897901" cy="3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870992"/>
            <a:ext cx="6353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2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894592"/>
            <a:ext cx="6785755" cy="4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broad application responsibilities</a:t>
            </a:r>
          </a:p>
          <a:p>
            <a:pPr lvl="1"/>
            <a:r>
              <a:rPr lang="en-US" dirty="0" err="1" smtClean="0"/>
              <a:t>Loggin</a:t>
            </a:r>
            <a:r>
              <a:rPr lang="en-GB" dirty="0" smtClean="0"/>
              <a:t>g</a:t>
            </a:r>
          </a:p>
          <a:p>
            <a:pPr lvl="1"/>
            <a:r>
              <a:rPr lang="en-US" dirty="0" smtClean="0"/>
              <a:t>Transaction management</a:t>
            </a:r>
          </a:p>
          <a:p>
            <a:pPr lvl="1"/>
            <a:r>
              <a:rPr lang="en-US" dirty="0" smtClean="0"/>
              <a:t>Error management</a:t>
            </a:r>
          </a:p>
          <a:p>
            <a:r>
              <a:rPr lang="en-US" dirty="0" smtClean="0"/>
              <a:t>Modularizes responsibility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logging</a:t>
            </a:r>
          </a:p>
          <a:p>
            <a:pPr lvl="1"/>
            <a:r>
              <a:rPr lang="en-US" dirty="0" smtClean="0"/>
              <a:t>The encapsulation of a responsibility is an advice element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05" y="1993724"/>
            <a:ext cx="6667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4062"/>
            <a:ext cx="6400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PCD guidelines,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98" y="1840441"/>
            <a:ext cx="6524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86" y="1953330"/>
            <a:ext cx="6496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316339"/>
            <a:ext cx="644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, Step1 highlights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8" y="2002542"/>
            <a:ext cx="64103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195512"/>
            <a:ext cx="615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56506"/>
            <a:ext cx="65055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05743"/>
            <a:ext cx="6248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1" y="1775883"/>
            <a:ext cx="7335308" cy="4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program facets</a:t>
            </a:r>
          </a:p>
          <a:p>
            <a:pPr lvl="1"/>
            <a:r>
              <a:rPr lang="en-US" dirty="0" smtClean="0"/>
              <a:t>Use mechanism beyond traditional OO models</a:t>
            </a:r>
          </a:p>
          <a:p>
            <a:pPr lvl="1"/>
            <a:r>
              <a:rPr lang="en-US" dirty="0" smtClean="0"/>
              <a:t>E.g. All POJO getter methods from </a:t>
            </a:r>
          </a:p>
          <a:p>
            <a:pPr lvl="2"/>
            <a:r>
              <a:rPr lang="en-US" dirty="0" err="1" smtClean="0"/>
              <a:t>Com.company.persistence</a:t>
            </a:r>
            <a:r>
              <a:rPr lang="en-US" dirty="0" smtClean="0"/>
              <a:t>. Package class members</a:t>
            </a:r>
          </a:p>
          <a:p>
            <a:pPr lvl="1"/>
            <a:r>
              <a:rPr lang="en-US" dirty="0" smtClean="0"/>
              <a:t>Target execution point is the joint point</a:t>
            </a:r>
          </a:p>
          <a:p>
            <a:pPr lvl="2"/>
            <a:r>
              <a:rPr lang="en-US" dirty="0" smtClean="0"/>
              <a:t>E.g. constructor or method invocation</a:t>
            </a:r>
          </a:p>
          <a:p>
            <a:pPr lvl="1"/>
            <a:r>
              <a:rPr lang="en-US" dirty="0" smtClean="0"/>
              <a:t>Program component linking the execution target is point cut</a:t>
            </a:r>
          </a:p>
          <a:p>
            <a:r>
              <a:rPr lang="en-US" dirty="0" smtClean="0"/>
              <a:t>Applies advisor to program facets</a:t>
            </a:r>
          </a:p>
          <a:p>
            <a:pPr lvl="1"/>
            <a:r>
              <a:rPr lang="en-US" dirty="0" smtClean="0"/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18" y="2254250"/>
            <a:ext cx="6315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454804"/>
            <a:ext cx="6581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931282"/>
            <a:ext cx="6534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92" y="2241125"/>
            <a:ext cx="6581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81212"/>
            <a:ext cx="6267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88432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58786"/>
            <a:ext cx="6677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51" y="1794051"/>
            <a:ext cx="6696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40" y="1860020"/>
            <a:ext cx="7257720" cy="4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940806"/>
            <a:ext cx="6667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Method –only interceptors</a:t>
            </a:r>
          </a:p>
          <a:p>
            <a:pPr lvl="1"/>
            <a:r>
              <a:rPr lang="en-US" dirty="0" smtClean="0"/>
              <a:t>Advisor</a:t>
            </a:r>
          </a:p>
          <a:p>
            <a:pPr lvl="2"/>
            <a:r>
              <a:rPr lang="en-US" dirty="0" smtClean="0"/>
              <a:t>Captures advice behavior using plain POJO</a:t>
            </a:r>
          </a:p>
          <a:p>
            <a:pPr lvl="2"/>
            <a:r>
              <a:rPr lang="en-US" dirty="0" smtClean="0"/>
              <a:t>AspectJ APIs</a:t>
            </a:r>
          </a:p>
          <a:p>
            <a:pPr lvl="3"/>
            <a:r>
              <a:rPr lang="en-US" dirty="0" smtClean="0"/>
              <a:t>Annotation and library APIs</a:t>
            </a:r>
          </a:p>
          <a:p>
            <a:pPr lvl="3"/>
            <a:r>
              <a:rPr lang="en-US" dirty="0" smtClean="0"/>
              <a:t>Advice beans are well-formed </a:t>
            </a:r>
          </a:p>
          <a:p>
            <a:pPr lvl="4"/>
            <a:r>
              <a:rPr lang="en-US" dirty="0" smtClean="0"/>
              <a:t>Conform to method conventions but not special interfaces</a:t>
            </a:r>
          </a:p>
          <a:p>
            <a:pPr lvl="2"/>
            <a:r>
              <a:rPr lang="en-US" dirty="0" smtClean="0"/>
              <a:t>AOP alliance APIs</a:t>
            </a:r>
          </a:p>
          <a:p>
            <a:pPr lvl="3"/>
            <a:r>
              <a:rPr lang="en-US" dirty="0" smtClean="0"/>
              <a:t>Advice beans implement interfaces</a:t>
            </a:r>
          </a:p>
          <a:p>
            <a:pPr lvl="1"/>
            <a:r>
              <a:rPr lang="en-US" dirty="0" smtClean="0"/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1828448"/>
            <a:ext cx="6600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4873"/>
            <a:ext cx="6629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62187"/>
            <a:ext cx="6667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28825"/>
            <a:ext cx="6553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4" y="1916226"/>
            <a:ext cx="6211535" cy="380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27" y="5899544"/>
            <a:ext cx="34671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932516"/>
            <a:ext cx="6286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95487"/>
            <a:ext cx="6543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35" y="2284059"/>
            <a:ext cx="5819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166937"/>
            <a:ext cx="6296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cut</a:t>
            </a:r>
          </a:p>
          <a:p>
            <a:pPr lvl="1"/>
            <a:r>
              <a:rPr lang="en-US" dirty="0" smtClean="0"/>
              <a:t>AspectJ API annotations mapped to bean methods</a:t>
            </a:r>
          </a:p>
          <a:p>
            <a:pPr lvl="1"/>
            <a:r>
              <a:rPr lang="en-US" dirty="0" smtClean="0"/>
              <a:t>Spring AOP xml schema point cut declarations</a:t>
            </a:r>
          </a:p>
          <a:p>
            <a:r>
              <a:rPr lang="en-US" dirty="0" smtClean="0"/>
              <a:t>Aspect</a:t>
            </a:r>
          </a:p>
          <a:p>
            <a:pPr lvl="1"/>
            <a:r>
              <a:rPr lang="en-US" dirty="0" smtClean="0"/>
              <a:t>AspectJ advice with advice and point cut definitions using </a:t>
            </a:r>
            <a:r>
              <a:rPr lang="en-US" dirty="0" err="1" smtClean="0"/>
              <a:t>aspectJ</a:t>
            </a:r>
            <a:r>
              <a:rPr lang="en-US" dirty="0" smtClean="0"/>
              <a:t> annotations</a:t>
            </a:r>
          </a:p>
          <a:p>
            <a:pPr lvl="1"/>
            <a:r>
              <a:rPr lang="en-US" dirty="0" smtClean="0"/>
              <a:t>Spring AOP XML schema aspect declarations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4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989316"/>
            <a:ext cx="6276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15948"/>
            <a:ext cx="6667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43087"/>
            <a:ext cx="6438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419350"/>
            <a:ext cx="6619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20" y="2052814"/>
            <a:ext cx="6496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66887"/>
            <a:ext cx="6619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047875"/>
            <a:ext cx="6276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5" y="2018242"/>
            <a:ext cx="6743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32150"/>
            <a:ext cx="669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Ioc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46" y="1810364"/>
            <a:ext cx="7338382" cy="4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39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484</TotalTime>
  <Words>604</Words>
  <Application>Microsoft Office PowerPoint</Application>
  <PresentationFormat>Widescreen</PresentationFormat>
  <Paragraphs>146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Calibri</vt:lpstr>
      <vt:lpstr>Calibri Light</vt:lpstr>
      <vt:lpstr>Retrospect</vt:lpstr>
      <vt:lpstr>Spring AOP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process spring IoC and AOP, step 1</vt:lpstr>
      <vt:lpstr>Integrated process spring IoC and AOP, step2</vt:lpstr>
      <vt:lpstr>Integrated process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Process Spring IoC and AOP, Step2</vt:lpstr>
      <vt:lpstr>Integrated process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process spring IoC and AOP, Step2</vt:lpstr>
      <vt:lpstr>Integrated process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AOP, step1</vt:lpstr>
      <vt:lpstr>Integrated process spring IoC and AOP , step2</vt:lpstr>
      <vt:lpstr>Integrated process spring IoC and AOP, step3</vt:lpstr>
      <vt:lpstr>Execution PCD process Spring IoC and AOP,step3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114</cp:revision>
  <dcterms:created xsi:type="dcterms:W3CDTF">2016-07-21T12:38:40Z</dcterms:created>
  <dcterms:modified xsi:type="dcterms:W3CDTF">2016-07-25T07:15:39Z</dcterms:modified>
</cp:coreProperties>
</file>